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632DB-5FDF-41F0-AB70-59D8BC95C458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3F493-D882-48CC-A77F-C1A7A5FD8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F493-D882-48CC-A77F-C1A7A5FD87D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F493-D882-48CC-A77F-C1A7A5FD87D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401C-ABDF-4B65-A385-446F96312B82}" type="datetimeFigureOut">
              <a:rPr lang="it-IT" smtClean="0"/>
              <a:pPr/>
              <a:t>12/03/2019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F052-0837-4C0C-8309-0E3C407D276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>
            <a:noAutofit/>
          </a:bodyPr>
          <a:lstStyle/>
          <a:p>
            <a:r>
              <a:rPr lang="it-IT" b="1" i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Una settimana di festa alla scuola dell’infanzia di </a:t>
            </a:r>
            <a:r>
              <a:rPr lang="it-IT" b="1" i="1" cap="all" dirty="0" err="1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Morozzo</a:t>
            </a:r>
            <a:endParaRPr lang="it-IT" b="1" i="1" cap="all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20190301_104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680520" cy="3390802"/>
          </a:xfrm>
          <a:prstGeom prst="rect">
            <a:avLst/>
          </a:prstGeom>
        </p:spPr>
      </p:pic>
      <p:pic>
        <p:nvPicPr>
          <p:cNvPr id="6" name="Immagine 5" descr="IMG-20190301-WA0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021" y="3356992"/>
            <a:ext cx="4403980" cy="330298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Grandi festeggiamenti per la settimana di carnevale alla scuola dell’infanzia di </a:t>
            </a:r>
            <a:r>
              <a:rPr lang="it-IT" b="1" i="1" spc="300" dirty="0" err="1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Morozzo</a:t>
            </a:r>
            <a:r>
              <a:rPr lang="it-IT" b="1" i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it-IT" b="1" i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it-IT" b="1" i="1" dirty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603468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Lunedì: i bambini hanno assistito allo spettacolo di magia di ‘’Grande Mago’’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Immagine 3" descr="WhatsApp Image 2019-03-12 at 10.19.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8640"/>
            <a:ext cx="4677984" cy="623731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Martedì: canti e balli in salone gustando lo zucchero filato offerto dall’associazione </a:t>
            </a:r>
            <a:r>
              <a:rPr lang="it-IT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slowfood</a:t>
            </a:r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nell’ambito del progetto </a:t>
            </a:r>
            <a:r>
              <a:rPr lang="it-IT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orto in condotta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20190226_114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54995" y="823147"/>
            <a:ext cx="5076056" cy="3807042"/>
          </a:xfrm>
          <a:prstGeom prst="rect">
            <a:avLst/>
          </a:prstGeom>
        </p:spPr>
      </p:pic>
      <p:pic>
        <p:nvPicPr>
          <p:cNvPr id="7" name="Immagine 6" descr="IMG-20190301-WA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77072"/>
            <a:ext cx="3491880" cy="2618910"/>
          </a:xfrm>
          <a:prstGeom prst="rect">
            <a:avLst/>
          </a:prstGeom>
        </p:spPr>
      </p:pic>
      <p:pic>
        <p:nvPicPr>
          <p:cNvPr id="9" name="Immagine 8" descr="IMG-20190301-WA0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88640"/>
            <a:ext cx="3107566" cy="375827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Mercoledì: attività di cucina, i bambini aiutati dalle maestre preparano bugie al forno, torte ai coriandoli e girelle di carnevale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92D050"/>
                </a:solidFill>
              </a:rPr>
              <a:t>Giovedì: sfilata mascherata nella piazza del paese e visita ai nostri amici nonni della casa di riposo </a:t>
            </a:r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20190228_102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70572" y="1154748"/>
            <a:ext cx="6000667" cy="4500500"/>
          </a:xfrm>
          <a:prstGeom prst="rect">
            <a:avLst/>
          </a:prstGeom>
        </p:spPr>
      </p:pic>
      <p:pic>
        <p:nvPicPr>
          <p:cNvPr id="5" name="Immagine 4" descr="IMG_20190228_104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211960" cy="3158970"/>
          </a:xfrm>
          <a:prstGeom prst="rect">
            <a:avLst/>
          </a:prstGeom>
        </p:spPr>
      </p:pic>
      <p:pic>
        <p:nvPicPr>
          <p:cNvPr id="6" name="Immagine 5" descr="IMG_20190228_101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73016"/>
            <a:ext cx="4091946" cy="306896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3995936" cy="54006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Venerdì: canti e balli della tradizione con l’orchestra ‘’</a:t>
            </a:r>
            <a:r>
              <a:rPr lang="it-IT" i="1" dirty="0" smtClean="0">
                <a:solidFill>
                  <a:srgbClr val="002060"/>
                </a:solidFill>
              </a:rPr>
              <a:t>i </a:t>
            </a:r>
            <a:r>
              <a:rPr lang="it-IT" i="1" dirty="0" err="1" smtClean="0">
                <a:solidFill>
                  <a:srgbClr val="002060"/>
                </a:solidFill>
              </a:rPr>
              <a:t>descarpentos</a:t>
            </a:r>
            <a:r>
              <a:rPr lang="it-IT" i="1" dirty="0" smtClean="0">
                <a:solidFill>
                  <a:srgbClr val="002060"/>
                </a:solidFill>
              </a:rPr>
              <a:t>’’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 descr="IMG-20190301-WA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1932" y="1340768"/>
            <a:ext cx="5172067" cy="387905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112</Words>
  <Application>Microsoft Office PowerPoint</Application>
  <PresentationFormat>Presentazione su schermo (4:3)</PresentationFormat>
  <Paragraphs>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Una settimana di festa alla scuola dell’infanzia di Morozzo</vt:lpstr>
      <vt:lpstr>Grandi festeggiamenti per la settimana di carnevale alla scuola dell’infanzia di Morozzo </vt:lpstr>
      <vt:lpstr>Lunedì: i bambini hanno assistito allo spettacolo di magia di ‘’Grande Mago’’</vt:lpstr>
      <vt:lpstr>Martedì: canti e balli in salone gustando lo zucchero filato offerto dall’associazione slowfood nell’ambito del progetto orto in condotta</vt:lpstr>
      <vt:lpstr>Diapositiva 5</vt:lpstr>
      <vt:lpstr>Mercoledì: attività di cucina, i bambini aiutati dalle maestre preparano bugie al forno, torte ai coriandoli e girelle di carnevale</vt:lpstr>
      <vt:lpstr>Giovedì: sfilata mascherata nella piazza del paese e visita ai nostri amici nonni della casa di riposo </vt:lpstr>
      <vt:lpstr>Diapositiva 8</vt:lpstr>
      <vt:lpstr>Venerdì: canti e balli della tradizione con l’orchestra ‘’i descarpentos’’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settimana di festa alla scuola dell’infanzia di Morozzo</dc:title>
  <dc:creator>Francy</dc:creator>
  <cp:lastModifiedBy>Francy</cp:lastModifiedBy>
  <cp:revision>16</cp:revision>
  <dcterms:created xsi:type="dcterms:W3CDTF">2019-03-11T09:18:52Z</dcterms:created>
  <dcterms:modified xsi:type="dcterms:W3CDTF">2019-03-12T09:29:57Z</dcterms:modified>
</cp:coreProperties>
</file>